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Tahom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Tahom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46cca31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646cca31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646cca31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646cca31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646cca3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646cca3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646cca3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646cca3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646cca31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646cca31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646cca31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646cca31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646cca31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646cca31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646cca31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646cca31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646cca3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646cca3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646cca31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646cca31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00F1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26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4.jp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820350" y="215700"/>
            <a:ext cx="1570500" cy="1570500"/>
          </a:xfrm>
          <a:prstGeom prst="ellipse">
            <a:avLst/>
          </a:prstGeom>
          <a:solidFill>
            <a:srgbClr val="FFF9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350" y="-12"/>
            <a:ext cx="952500" cy="3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150" y="40438"/>
            <a:ext cx="952500" cy="3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225" y="0"/>
            <a:ext cx="952500" cy="39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850" y="0"/>
            <a:ext cx="9525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86000"/>
            <a:ext cx="39052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4325" y="2286000"/>
            <a:ext cx="39052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6">
            <a:alphaModFix/>
          </a:blip>
          <a:srcRect b="0" l="0" r="47390" t="0"/>
          <a:stretch/>
        </p:blipFill>
        <p:spPr>
          <a:xfrm>
            <a:off x="7659575" y="2286000"/>
            <a:ext cx="1484426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7">
            <a:alphaModFix/>
          </a:blip>
          <a:srcRect b="36944" l="8855" r="49330" t="13927"/>
          <a:stretch/>
        </p:blipFill>
        <p:spPr>
          <a:xfrm>
            <a:off x="520400" y="490288"/>
            <a:ext cx="4424150" cy="29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8">
            <a:alphaModFix/>
          </a:blip>
          <a:srcRect b="0" l="35979" r="0" t="0"/>
          <a:stretch/>
        </p:blipFill>
        <p:spPr>
          <a:xfrm>
            <a:off x="114375" y="3552125"/>
            <a:ext cx="8915250" cy="13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>
            <a:off x="318300" y="1212775"/>
            <a:ext cx="8507400" cy="35040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311700" y="1530000"/>
            <a:ext cx="8520600" cy="22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มีการสร้างภาคต่อให้หลงไปผจญภัยที่อื่น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เพิ่มความหลากหลายเเละลูกเล่นของศัตรูเเละบอสใหม่ๆ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เพิ่มระบบอัพเกรดตัวละคร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เพิ่มอาวุธชิ้นใหม่ๆ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200" y="-260802"/>
            <a:ext cx="7601576" cy="20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0" l="23600" r="26776" t="0"/>
          <a:stretch/>
        </p:blipFill>
        <p:spPr>
          <a:xfrm>
            <a:off x="1524913" y="512050"/>
            <a:ext cx="6094175" cy="32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175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825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9662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4475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362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318300" y="1500175"/>
            <a:ext cx="8507400" cy="30105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524825" y="1762250"/>
            <a:ext cx="7900500" cy="262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นายธนัช ทรงโบรัศมี		 	1913210835	 sec 1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Game designer, </a:t>
            </a:r>
            <a:r>
              <a:rPr lang="en" sz="2000">
                <a:solidFill>
                  <a:srgbClr val="CC0000"/>
                </a:solidFill>
              </a:rPr>
              <a:t>Sound director</a:t>
            </a:r>
            <a:endParaRPr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นายธนายุต หมอเเสน 		 	1913210991 	 sec 3</a:t>
            </a:r>
            <a:r>
              <a:rPr lang="en" sz="2000">
                <a:solidFill>
                  <a:schemeClr val="lt1"/>
                </a:solidFill>
              </a:rPr>
              <a:t> 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Game Developer</a:t>
            </a:r>
            <a:r>
              <a:rPr lang="en" sz="2000">
                <a:solidFill>
                  <a:srgbClr val="CC0000"/>
                </a:solidFill>
              </a:rPr>
              <a:t>, Story writer</a:t>
            </a:r>
            <a:endParaRPr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</a:t>
            </a:r>
            <a:r>
              <a:rPr lang="en" sz="2000">
                <a:solidFill>
                  <a:schemeClr val="lt1"/>
                </a:solidFill>
              </a:rPr>
              <a:t>ณัฐวุฒิ แก้วชม 		 	1913210603	 sec 3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Art Director, Pixel artist</a:t>
            </a:r>
            <a:endParaRPr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</a:t>
            </a:r>
            <a:r>
              <a:rPr lang="en" sz="2000">
                <a:solidFill>
                  <a:schemeClr val="lt1"/>
                </a:solidFill>
              </a:rPr>
              <a:t>เนติภัทร์ ลี้สมประสงค์ 		1913210223	 sec 3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Art Director, UI designer</a:t>
            </a:r>
            <a:endParaRPr sz="2000">
              <a:solidFill>
                <a:srgbClr val="CC0000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46961" l="13360" r="50933" t="32758"/>
          <a:stretch/>
        </p:blipFill>
        <p:spPr>
          <a:xfrm>
            <a:off x="2939638" y="109750"/>
            <a:ext cx="3264725" cy="10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038" y="150150"/>
            <a:ext cx="589350" cy="7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763" y="150150"/>
            <a:ext cx="589350" cy="7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318300" y="1066500"/>
            <a:ext cx="8507400" cy="37236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1138650"/>
            <a:ext cx="8520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Okami ภาคป่าผีสิง เป็นเกมเเนว2D platformer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โดยผู้เล่นจะได้เล่นเป็นหมาป่าที่พยายามหาทางออก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ที่วิ่งหลงเข้ามาในป่า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711775" y="2243850"/>
            <a:ext cx="423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Game Title : Okami The haunted forest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Game Genre : 2D platformer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Platform : Window PC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Game mode : Single player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Engine : Unity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45027" l="12743" r="39242" t="32872"/>
          <a:stretch/>
        </p:blipFill>
        <p:spPr>
          <a:xfrm>
            <a:off x="2376775" y="0"/>
            <a:ext cx="4390450" cy="113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75" y="2243851"/>
            <a:ext cx="4062951" cy="22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3750" y="47133"/>
            <a:ext cx="589350" cy="7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900" y="47133"/>
            <a:ext cx="589350" cy="7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200" y="2036875"/>
            <a:ext cx="5237551" cy="308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11700" y="1369800"/>
            <a:ext cx="8520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หมาป่าได้วิ่งหลงเข้ามาในป่าผีสิงที่น่ากลัว หากยังหาทางออกไม่ได้คงตายตายเเน่ๆ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ด้วยเหตุนี้เองหมาป่าจึงต้องหาทางออกให้เร็วที่สุด เเต่ในป่าผีสิงนี้หลงเข้ามาเเล้วคงกลับออกไปไม่ได้ง่ายๆเพราะยังมีสิ่งที่น่ากลัวเฝ้าทางออกอยู่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1500" y="-312425"/>
            <a:ext cx="8837725" cy="23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318300" y="1328625"/>
            <a:ext cx="8507400" cy="35127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540300" y="1616150"/>
            <a:ext cx="8520600" cy="24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ผู้เล่นสามารถเก็บยันต์มาโจมตีผีได้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ยันต์เก็บในตัวได้จำกัดเเค่ 5 อัน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มีหลายฉากจบ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สามารถเก็บไอเทมเพื่อเปลี่ยนฉากจบได้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2414" l="38412" r="34677" t="36852"/>
          <a:stretch/>
        </p:blipFill>
        <p:spPr>
          <a:xfrm>
            <a:off x="6916400" y="2871212"/>
            <a:ext cx="1475050" cy="15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713" y="-113677"/>
            <a:ext cx="7260574" cy="19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6400" y="1458925"/>
            <a:ext cx="1475050" cy="14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0" y="-99450"/>
            <a:ext cx="7684550" cy="20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25" y="1925450"/>
            <a:ext cx="1775153" cy="2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300" y="1772899"/>
            <a:ext cx="1507975" cy="251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7200" y="707325"/>
            <a:ext cx="2689625" cy="35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50" y="1275600"/>
            <a:ext cx="3605569" cy="326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22511" l="0" r="0" t="23007"/>
          <a:stretch/>
        </p:blipFill>
        <p:spPr>
          <a:xfrm>
            <a:off x="453487" y="190825"/>
            <a:ext cx="8237026" cy="11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819" y="1501838"/>
            <a:ext cx="4214706" cy="281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25711" t="0"/>
          <a:stretch/>
        </p:blipFill>
        <p:spPr>
          <a:xfrm>
            <a:off x="6366847" y="1849325"/>
            <a:ext cx="2628026" cy="21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10520" r="9843" t="0"/>
          <a:stretch/>
        </p:blipFill>
        <p:spPr>
          <a:xfrm>
            <a:off x="3069549" y="1849325"/>
            <a:ext cx="3004901" cy="21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200" y="-161303"/>
            <a:ext cx="6706449" cy="1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6">
            <a:alphaModFix/>
          </a:blip>
          <a:srcRect b="0" l="0" r="0" t="18480"/>
          <a:stretch/>
        </p:blipFill>
        <p:spPr>
          <a:xfrm>
            <a:off x="217250" y="1617613"/>
            <a:ext cx="2460450" cy="2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25" y="1570450"/>
            <a:ext cx="3769756" cy="326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356" y="2971025"/>
            <a:ext cx="27146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5">
            <a:alphaModFix/>
          </a:blip>
          <a:srcRect b="26950" l="18333" r="13763" t="26186"/>
          <a:stretch/>
        </p:blipFill>
        <p:spPr>
          <a:xfrm>
            <a:off x="1760687" y="277500"/>
            <a:ext cx="5622625" cy="10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